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59" r:id="rId5"/>
    <p:sldId id="261" r:id="rId6"/>
    <p:sldId id="260" r:id="rId7"/>
    <p:sldId id="264" r:id="rId8"/>
    <p:sldId id="265" r:id="rId9"/>
    <p:sldId id="267" r:id="rId10"/>
    <p:sldId id="269" r:id="rId11"/>
    <p:sldId id="270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3E606-C4A3-406C-B9E4-0BAF20A76439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6E1A5-2BC3-448E-997B-D8D828B8F1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3E606-C4A3-406C-B9E4-0BAF20A76439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6E1A5-2BC3-448E-997B-D8D828B8F1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3E606-C4A3-406C-B9E4-0BAF20A76439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6E1A5-2BC3-448E-997B-D8D828B8F1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3E606-C4A3-406C-B9E4-0BAF20A76439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6E1A5-2BC3-448E-997B-D8D828B8F1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3E606-C4A3-406C-B9E4-0BAF20A76439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6E1A5-2BC3-448E-997B-D8D828B8F1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3E606-C4A3-406C-B9E4-0BAF20A76439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6E1A5-2BC3-448E-997B-D8D828B8F1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3E606-C4A3-406C-B9E4-0BAF20A76439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6E1A5-2BC3-448E-997B-D8D828B8F1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3E606-C4A3-406C-B9E4-0BAF20A76439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6E1A5-2BC3-448E-997B-D8D828B8F1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3E606-C4A3-406C-B9E4-0BAF20A76439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6E1A5-2BC3-448E-997B-D8D828B8F1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3E606-C4A3-406C-B9E4-0BAF20A76439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6E1A5-2BC3-448E-997B-D8D828B8F1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3E606-C4A3-406C-B9E4-0BAF20A76439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6E1A5-2BC3-448E-997B-D8D828B8F1A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813E606-C4A3-406C-B9E4-0BAF20A76439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816E1A5-2BC3-448E-997B-D8D828B8F1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PARCC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Student Presentation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3515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664901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Drop-down Boxes and Math Tools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37653"/>
            <a:ext cx="7277100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819400"/>
            <a:ext cx="2065866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956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876800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Sample Open-ended </a:t>
            </a:r>
            <a:r>
              <a:rPr lang="en-US" dirty="0"/>
              <a:t>M</a:t>
            </a:r>
            <a:r>
              <a:rPr lang="en-US" dirty="0" smtClean="0"/>
              <a:t>ath Item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115" y="533400"/>
            <a:ext cx="7096125" cy="382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715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912" y="5029200"/>
            <a:ext cx="8382000" cy="9317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Incomplete items are NOT Flagged!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71214" y="762000"/>
            <a:ext cx="75264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Review Your Test!!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444" y="1685330"/>
            <a:ext cx="6738937" cy="3585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669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53000"/>
            <a:ext cx="8183880" cy="1051560"/>
          </a:xfrm>
        </p:spPr>
        <p:txBody>
          <a:bodyPr/>
          <a:lstStyle/>
          <a:p>
            <a:r>
              <a:rPr lang="en-US" dirty="0" smtClean="0"/>
              <a:t>Student Skills for Online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Test Navigation</a:t>
            </a:r>
          </a:p>
          <a:p>
            <a:r>
              <a:rPr lang="en-US" dirty="0" smtClean="0"/>
              <a:t>Click and highlight (Select)</a:t>
            </a:r>
          </a:p>
          <a:p>
            <a:r>
              <a:rPr lang="en-US" dirty="0" smtClean="0"/>
              <a:t>Drop-down selection</a:t>
            </a:r>
          </a:p>
          <a:p>
            <a:r>
              <a:rPr lang="en-US" dirty="0" smtClean="0"/>
              <a:t>Drag and Drop Answers</a:t>
            </a:r>
          </a:p>
          <a:p>
            <a:r>
              <a:rPr lang="en-US" dirty="0" smtClean="0"/>
              <a:t>Typed Responses (Open Ended)</a:t>
            </a:r>
          </a:p>
          <a:p>
            <a:r>
              <a:rPr lang="en-US" dirty="0" smtClean="0"/>
              <a:t>Multiple Choice Select</a:t>
            </a:r>
          </a:p>
          <a:p>
            <a:r>
              <a:rPr lang="en-US" dirty="0" smtClean="0"/>
              <a:t>Changing answers</a:t>
            </a:r>
          </a:p>
          <a:p>
            <a:r>
              <a:rPr lang="en-US" dirty="0" smtClean="0"/>
              <a:t>Two Part questions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048000"/>
            <a:ext cx="3440113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373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13433"/>
            <a:ext cx="8183880" cy="1051560"/>
          </a:xfrm>
        </p:spPr>
        <p:txBody>
          <a:bodyPr/>
          <a:lstStyle/>
          <a:p>
            <a:r>
              <a:rPr lang="en-US" dirty="0" smtClean="0"/>
              <a:t>Assessment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Change background/foreground colors</a:t>
            </a:r>
          </a:p>
          <a:p>
            <a:r>
              <a:rPr lang="en-US" dirty="0" smtClean="0"/>
              <a:t>Line Reader</a:t>
            </a:r>
          </a:p>
          <a:p>
            <a:r>
              <a:rPr lang="en-US" dirty="0" smtClean="0"/>
              <a:t>Magnifier</a:t>
            </a:r>
          </a:p>
          <a:p>
            <a:r>
              <a:rPr lang="en-US" dirty="0" smtClean="0"/>
              <a:t>Hide/Mask Answers</a:t>
            </a:r>
          </a:p>
          <a:p>
            <a:r>
              <a:rPr lang="en-US" b="1" dirty="0" smtClean="0"/>
              <a:t>Answer Eliminator</a:t>
            </a:r>
          </a:p>
          <a:p>
            <a:r>
              <a:rPr lang="en-US" dirty="0"/>
              <a:t>Ruler/Protractor</a:t>
            </a:r>
          </a:p>
          <a:p>
            <a:r>
              <a:rPr lang="en-US" dirty="0" smtClean="0"/>
              <a:t>Math Symbols</a:t>
            </a:r>
            <a:endParaRPr lang="en-US" dirty="0"/>
          </a:p>
          <a:p>
            <a:r>
              <a:rPr lang="en-US" dirty="0" smtClean="0"/>
              <a:t>Flag </a:t>
            </a:r>
            <a:r>
              <a:rPr lang="en-US" dirty="0" smtClean="0"/>
              <a:t>questions </a:t>
            </a:r>
            <a:r>
              <a:rPr lang="en-US" dirty="0" smtClean="0"/>
              <a:t>for review</a:t>
            </a:r>
          </a:p>
          <a:p>
            <a:r>
              <a:rPr lang="en-US" dirty="0" smtClean="0"/>
              <a:t>Review marked items</a:t>
            </a:r>
          </a:p>
          <a:p>
            <a:r>
              <a:rPr lang="en-US" dirty="0" smtClean="0"/>
              <a:t>Editor Toolbar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043" y="1447800"/>
            <a:ext cx="3374212" cy="3073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750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876800"/>
            <a:ext cx="8183880" cy="1051560"/>
          </a:xfrm>
        </p:spPr>
        <p:txBody>
          <a:bodyPr/>
          <a:lstStyle/>
          <a:p>
            <a:r>
              <a:rPr lang="en-US" dirty="0" smtClean="0"/>
              <a:t>Assessment Tools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56790"/>
            <a:ext cx="8305800" cy="31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025" y="883829"/>
            <a:ext cx="3152775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Up Arrow 3"/>
          <p:cNvSpPr/>
          <p:nvPr/>
        </p:nvSpPr>
        <p:spPr>
          <a:xfrm>
            <a:off x="2194141" y="883828"/>
            <a:ext cx="321502" cy="1019943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3273726" y="875478"/>
            <a:ext cx="449371" cy="1706971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15643" y="2590800"/>
            <a:ext cx="25615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Used to eliminate answers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036786" y="194135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Flag – to Review test question later</a:t>
            </a:r>
            <a:endParaRPr lang="en-US" sz="1400" dirty="0"/>
          </a:p>
        </p:txBody>
      </p:sp>
      <p:sp>
        <p:nvSpPr>
          <p:cNvPr id="8" name="Oval 7"/>
          <p:cNvSpPr/>
          <p:nvPr/>
        </p:nvSpPr>
        <p:spPr>
          <a:xfrm>
            <a:off x="381000" y="457200"/>
            <a:ext cx="1143000" cy="609600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1772" y="1066800"/>
            <a:ext cx="2003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Previous or next test page</a:t>
            </a:r>
            <a:endParaRPr lang="en-US" sz="14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98577"/>
            <a:ext cx="3553420" cy="1644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458" y="3962400"/>
            <a:ext cx="6461342" cy="1432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549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260" y="4887011"/>
            <a:ext cx="8183880" cy="1051560"/>
          </a:xfrm>
        </p:spPr>
        <p:txBody>
          <a:bodyPr/>
          <a:lstStyle/>
          <a:p>
            <a:r>
              <a:rPr lang="en-US" dirty="0" smtClean="0"/>
              <a:t>Reading the Questions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85800"/>
            <a:ext cx="7970729" cy="308701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Up Arrow 3"/>
          <p:cNvSpPr/>
          <p:nvPr/>
        </p:nvSpPr>
        <p:spPr>
          <a:xfrm>
            <a:off x="4267200" y="2821876"/>
            <a:ext cx="251564" cy="1371600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4495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the scroll bar to view entire passage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23900" y="2782082"/>
            <a:ext cx="533400" cy="313673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Up Arrow 6"/>
          <p:cNvSpPr/>
          <p:nvPr/>
        </p:nvSpPr>
        <p:spPr>
          <a:xfrm>
            <a:off x="762000" y="3200400"/>
            <a:ext cx="457200" cy="990600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" y="4419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Numbered Paragraphs</a:t>
            </a:r>
            <a:endParaRPr lang="en-US" dirty="0"/>
          </a:p>
        </p:txBody>
      </p:sp>
      <p:sp>
        <p:nvSpPr>
          <p:cNvPr id="10" name="Up Arrow 9"/>
          <p:cNvSpPr/>
          <p:nvPr/>
        </p:nvSpPr>
        <p:spPr>
          <a:xfrm>
            <a:off x="6705600" y="3507676"/>
            <a:ext cx="251564" cy="530924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41409" y="4050268"/>
            <a:ext cx="2827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Multiple Choice Items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583482" y="2311766"/>
            <a:ext cx="64718" cy="66448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578" y="4871229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Tips for Reading the Questions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381000" y="685800"/>
            <a:ext cx="3047999" cy="3489960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en-US" smtClean="0"/>
              <a:t>Read each question CAREFULLY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/>
              <a:t>W</a:t>
            </a:r>
            <a:r>
              <a:rPr lang="en-US" dirty="0" smtClean="0"/>
              <a:t>hat is the question asking you to answer</a:t>
            </a:r>
            <a:br>
              <a:rPr lang="en-US" dirty="0" smtClean="0"/>
            </a:b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Does the answer require multiple responses or more than one task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9" y="685800"/>
            <a:ext cx="5181459" cy="4711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931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Question Types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5317482" y="685800"/>
            <a:ext cx="3779040" cy="423367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Questions can be based on: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000" dirty="0" smtClean="0"/>
              <a:t>Narrative (text)</a:t>
            </a:r>
          </a:p>
          <a:p>
            <a:endParaRPr lang="en-US" sz="2000" dirty="0"/>
          </a:p>
          <a:p>
            <a:r>
              <a:rPr lang="en-US" sz="2000" dirty="0" smtClean="0"/>
              <a:t>Video/Audio</a:t>
            </a:r>
          </a:p>
          <a:p>
            <a:endParaRPr lang="en-US" sz="2000" dirty="0"/>
          </a:p>
          <a:p>
            <a:r>
              <a:rPr lang="en-US" sz="2000" dirty="0" smtClean="0"/>
              <a:t>Images</a:t>
            </a:r>
            <a:endParaRPr lang="en-US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47" y="685800"/>
            <a:ext cx="4801827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521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587" y="5486400"/>
            <a:ext cx="53054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849160" y="533400"/>
            <a:ext cx="7239000" cy="1323439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lvl="0" algn="ctr"/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Tips for Completing Open-ended Questions</a:t>
            </a:r>
            <a:endParaRPr lang="en-US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23375" y="2057400"/>
            <a:ext cx="6934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dirty="0" smtClean="0"/>
              <a:t>Pre-write 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en-US" dirty="0" smtClean="0"/>
              <a:t>Type using formal writing techniques</a:t>
            </a:r>
          </a:p>
          <a:p>
            <a:pPr marL="742950" lvl="1" indent="-285750">
              <a:buFont typeface="Wingdings" pitchFamily="2" charset="2"/>
              <a:buChar char="v"/>
            </a:pPr>
            <a:r>
              <a:rPr lang="en-US" dirty="0" smtClean="0"/>
              <a:t>Complete sentences</a:t>
            </a:r>
          </a:p>
          <a:p>
            <a:pPr marL="742950" lvl="1" indent="-285750">
              <a:buFont typeface="Wingdings" pitchFamily="2" charset="2"/>
              <a:buChar char="v"/>
            </a:pPr>
            <a:r>
              <a:rPr lang="en-US" dirty="0" smtClean="0"/>
              <a:t>Use formal language not texting language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en-US" dirty="0" smtClean="0"/>
              <a:t>Check punctuation and grammar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en-US" dirty="0" smtClean="0"/>
              <a:t>Spell check – </a:t>
            </a:r>
            <a:r>
              <a:rPr lang="en-US" dirty="0"/>
              <a:t>A</a:t>
            </a:r>
            <a:r>
              <a:rPr lang="en-US" dirty="0" smtClean="0"/>
              <a:t>uto correct NOT built into PARCC	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en-US" dirty="0" smtClean="0"/>
              <a:t>Use editing tools where appropriate</a:t>
            </a:r>
          </a:p>
        </p:txBody>
      </p:sp>
    </p:spTree>
    <p:extLst>
      <p:ext uri="{BB962C8B-B14F-4D97-AF65-F5344CB8AC3E}">
        <p14:creationId xmlns:p14="http://schemas.microsoft.com/office/powerpoint/2010/main" val="160130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223" y="533400"/>
            <a:ext cx="8183880" cy="1051560"/>
          </a:xfrm>
        </p:spPr>
        <p:txBody>
          <a:bodyPr>
            <a:noAutofit/>
          </a:bodyPr>
          <a:lstStyle/>
          <a:p>
            <a:r>
              <a:rPr lang="en-US" dirty="0" smtClean="0"/>
              <a:t>Check test for completion before turning in!!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09800"/>
            <a:ext cx="7840727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860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1148</TotalTime>
  <Words>151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Verdana</vt:lpstr>
      <vt:lpstr>Wingdings</vt:lpstr>
      <vt:lpstr>Wingdings 2</vt:lpstr>
      <vt:lpstr>Aspect</vt:lpstr>
      <vt:lpstr>PARCC</vt:lpstr>
      <vt:lpstr>Student Skills for Online Test</vt:lpstr>
      <vt:lpstr>Assessment Tools</vt:lpstr>
      <vt:lpstr>Assessment Tools</vt:lpstr>
      <vt:lpstr>Reading the Questions</vt:lpstr>
      <vt:lpstr>Tips for Reading the Questions</vt:lpstr>
      <vt:lpstr>More Question Types</vt:lpstr>
      <vt:lpstr>PowerPoint Presentation</vt:lpstr>
      <vt:lpstr>Check test for completion before turning in!!</vt:lpstr>
      <vt:lpstr>Drop-down Boxes and Math Tools</vt:lpstr>
      <vt:lpstr>Sample Open-ended Math Item</vt:lpstr>
      <vt:lpstr>Incomplete items are NOT Flagged!</vt:lpstr>
    </vt:vector>
  </TitlesOfParts>
  <Company>Millville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Assessment Tools</dc:title>
  <dc:creator>Graham, Dr. Carmelita</dc:creator>
  <cp:lastModifiedBy>Graham, Dr. Carmelita</cp:lastModifiedBy>
  <cp:revision>39</cp:revision>
  <dcterms:created xsi:type="dcterms:W3CDTF">2014-01-24T15:58:06Z</dcterms:created>
  <dcterms:modified xsi:type="dcterms:W3CDTF">2014-08-20T02:05:18Z</dcterms:modified>
</cp:coreProperties>
</file>